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31" r:id="rId4"/>
    <p:sldMasterId id="2147483732" r:id="rId5"/>
    <p:sldMasterId id="214748373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Ubuntu"/>
      <p:regular r:id="rId27"/>
      <p:bold r:id="rId28"/>
      <p:italic r:id="rId29"/>
      <p:boldItalic r:id="rId30"/>
    </p:embeddedFont>
    <p:embeddedFont>
      <p:font typeface="Ubuntu Light"/>
      <p:regular r:id="rId31"/>
      <p:bold r:id="rId32"/>
      <p:italic r:id="rId33"/>
      <p:boldItalic r:id="rId34"/>
    </p:embeddedFont>
    <p:embeddedFont>
      <p:font typeface="Roboto"/>
      <p:regular r:id="rId35"/>
      <p:bold r:id="rId36"/>
      <p:italic r:id="rId37"/>
      <p:boldItalic r:id="rId38"/>
    </p:embeddedFont>
    <p:embeddedFont>
      <p:font typeface="Arvo"/>
      <p:regular r:id="rId39"/>
      <p:bold r:id="rId40"/>
      <p:italic r:id="rId41"/>
      <p:boldItalic r:id="rId42"/>
    </p:embeddedFont>
    <p:embeddedFont>
      <p:font typeface="Bodoni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  <p:embeddedFont>
      <p:font typeface="Oswald"/>
      <p:regular r:id="rId51"/>
      <p:bold r:id="rId52"/>
    </p:embeddedFont>
    <p:embeddedFont>
      <p:font typeface="Comfortaa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bold.fntdata"/><Relationship Id="rId42" Type="http://schemas.openxmlformats.org/officeDocument/2006/relationships/font" Target="fonts/Arvo-boldItalic.fntdata"/><Relationship Id="rId41" Type="http://schemas.openxmlformats.org/officeDocument/2006/relationships/font" Target="fonts/Arvo-italic.fntdata"/><Relationship Id="rId44" Type="http://schemas.openxmlformats.org/officeDocument/2006/relationships/font" Target="fonts/Bodoni-bold.fntdata"/><Relationship Id="rId43" Type="http://schemas.openxmlformats.org/officeDocument/2006/relationships/font" Target="fonts/Bodoni-regular.fntdata"/><Relationship Id="rId46" Type="http://schemas.openxmlformats.org/officeDocument/2006/relationships/font" Target="fonts/Bodoni-boldItalic.fntdata"/><Relationship Id="rId45" Type="http://schemas.openxmlformats.org/officeDocument/2006/relationships/font" Target="fonts/Bodoni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UbuntuLight-regular.fntdata"/><Relationship Id="rId30" Type="http://schemas.openxmlformats.org/officeDocument/2006/relationships/font" Target="fonts/Ubuntu-boldItalic.fntdata"/><Relationship Id="rId33" Type="http://schemas.openxmlformats.org/officeDocument/2006/relationships/font" Target="fonts/UbuntuLight-italic.fntdata"/><Relationship Id="rId32" Type="http://schemas.openxmlformats.org/officeDocument/2006/relationships/font" Target="fonts/UbuntuLight-bold.fntdata"/><Relationship Id="rId35" Type="http://schemas.openxmlformats.org/officeDocument/2006/relationships/font" Target="fonts/Roboto-regular.fntdata"/><Relationship Id="rId34" Type="http://schemas.openxmlformats.org/officeDocument/2006/relationships/font" Target="fonts/UbuntuLight-boldItalic.fntdata"/><Relationship Id="rId37" Type="http://schemas.openxmlformats.org/officeDocument/2006/relationships/font" Target="fonts/Roboto-italic.fntdata"/><Relationship Id="rId36" Type="http://schemas.openxmlformats.org/officeDocument/2006/relationships/font" Target="fonts/Roboto-bold.fntdata"/><Relationship Id="rId39" Type="http://schemas.openxmlformats.org/officeDocument/2006/relationships/font" Target="fonts/Arvo-regular.fntdata"/><Relationship Id="rId38" Type="http://schemas.openxmlformats.org/officeDocument/2006/relationships/font" Target="fonts/Roboto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29" Type="http://schemas.openxmlformats.org/officeDocument/2006/relationships/font" Target="fonts/Ubuntu-italic.fntdata"/><Relationship Id="rId51" Type="http://schemas.openxmlformats.org/officeDocument/2006/relationships/font" Target="fonts/Oswald-regular.fntdata"/><Relationship Id="rId50" Type="http://schemas.openxmlformats.org/officeDocument/2006/relationships/font" Target="fonts/RobotoLight-boldItalic.fntdata"/><Relationship Id="rId53" Type="http://schemas.openxmlformats.org/officeDocument/2006/relationships/font" Target="fonts/Comfortaa-regular.fntdata"/><Relationship Id="rId52" Type="http://schemas.openxmlformats.org/officeDocument/2006/relationships/font" Target="fonts/Oswald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54" Type="http://schemas.openxmlformats.org/officeDocument/2006/relationships/font" Target="fonts/Comfortaa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23f61a1df0f8d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23f61a1df0f8d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0f86175e49f369c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0f86175e49f369c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g10f86175e49f369c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f86175e49f369c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f86175e49f369c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f86175e49f369c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10f86175e49f369c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10f86175e49f369c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0f86175e49f369c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0f86175e49f369c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10f86175e49f369c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f86175e49f369c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f86175e49f369c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10f86175e49f369c_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af63190c5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af63190c5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b0757278c5_0_6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b0757278c5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b0757278c5_0_6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b0757278c5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b0757278c5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b0757278c5_0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b0757278c5_0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1e26d6a67293d4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01e26d6a67293d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g101e26d6a67293d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f86175e49f369c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f86175e49f369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10f86175e49f369c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f86175e49f369c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0f86175e49f369c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10f86175e49f369c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f86175e49f369c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f86175e49f369c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g10f86175e49f369c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f86175e49f369c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0f86175e49f369c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0f86175e49f369c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10f86175e49f369c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g10f86175e49f369c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ebefb09b84411c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ebefb09b84411c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0f86175e49f369c_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0f86175e49f369c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g10f86175e49f369c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0f86175e49f369c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0f86175e49f369c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" name="Google Shape;55;p1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" name="Google Shape;56;p14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" name="Google Shape;57;p14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4015975" y="2023975"/>
            <a:ext cx="1111800" cy="111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" name="Google Shape;63;p15"/>
          <p:cNvCxnSpPr>
            <a:endCxn id="64" idx="0"/>
          </p:cNvCxnSpPr>
          <p:nvPr/>
        </p:nvCxnSpPr>
        <p:spPr>
          <a:xfrm>
            <a:off x="4572000" y="-181350"/>
            <a:ext cx="0" cy="24198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Google Shape;65;p15"/>
          <p:cNvSpPr txBox="1"/>
          <p:nvPr>
            <p:ph type="title"/>
          </p:nvPr>
        </p:nvSpPr>
        <p:spPr>
          <a:xfrm>
            <a:off x="2212175" y="3410125"/>
            <a:ext cx="4719600" cy="66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 txBox="1"/>
          <p:nvPr>
            <p:ph hasCustomPrompt="1" idx="2" type="title"/>
          </p:nvPr>
        </p:nvSpPr>
        <p:spPr>
          <a:xfrm>
            <a:off x="3797100" y="2119500"/>
            <a:ext cx="1549800" cy="89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" name="Google Shape;68;p15"/>
          <p:cNvSpPr/>
          <p:nvPr/>
        </p:nvSpPr>
        <p:spPr>
          <a:xfrm>
            <a:off x="720000" y="1461175"/>
            <a:ext cx="555900" cy="55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6938625" y="1164125"/>
            <a:ext cx="555900" cy="55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658925" y="16570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6578625" y="20322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rgbClr val="00000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677325" y="1268075"/>
            <a:ext cx="7788000" cy="27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AutoNum type="arabicPeriod"/>
              <a:defRPr sz="1100">
                <a:solidFill>
                  <a:srgbClr val="FFFFFF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alphaLcPeriod"/>
              <a:defRPr>
                <a:solidFill>
                  <a:srgbClr val="FFFFFF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romanLcPeriod"/>
              <a:defRPr>
                <a:solidFill>
                  <a:srgbClr val="FFFFFF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arabicPeriod"/>
              <a:defRPr>
                <a:solidFill>
                  <a:srgbClr val="FFFFFF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alphaLcPeriod"/>
              <a:defRPr>
                <a:solidFill>
                  <a:srgbClr val="FFFFFF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romanLcPeriod"/>
              <a:defRPr>
                <a:solidFill>
                  <a:srgbClr val="FFFFFF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arabicPeriod"/>
              <a:defRPr>
                <a:solidFill>
                  <a:srgbClr val="FFFFFF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uli"/>
              <a:buAutoNum type="alphaLcPeriod"/>
              <a:defRPr>
                <a:solidFill>
                  <a:srgbClr val="FFFFFF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uli"/>
              <a:buAutoNum type="romanLcPeriod"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74" name="Google Shape;74;p16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6"/>
          <p:cNvCxnSpPr/>
          <p:nvPr/>
        </p:nvCxnSpPr>
        <p:spPr>
          <a:xfrm rot="10800000">
            <a:off x="-6860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Google Shape;76;p16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59325" y="376550"/>
            <a:ext cx="84240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16"/>
          <p:cNvSpPr txBox="1"/>
          <p:nvPr/>
        </p:nvSpPr>
        <p:spPr>
          <a:xfrm>
            <a:off x="-295875" y="3054825"/>
            <a:ext cx="2159700" cy="5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6"/>
          <p:cNvSpPr txBox="1"/>
          <p:nvPr>
            <p:ph idx="2" type="subTitle"/>
          </p:nvPr>
        </p:nvSpPr>
        <p:spPr>
          <a:xfrm>
            <a:off x="677325" y="4190075"/>
            <a:ext cx="4565100" cy="2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0"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7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7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7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6" name="Google Shape;86;p17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1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8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8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" name="Google Shape;96;p1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9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" name="Google Shape;98;p19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9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4402150" y="292875"/>
            <a:ext cx="4107900" cy="20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Google Shape;105;p21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21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38761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" name="Google Shape;107;p21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1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4" name="Google Shape;114;p2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" name="Google Shape;115;p22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" name="Google Shape;116;p22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22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2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22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" name="Google Shape;120;p22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rgbClr val="000000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hasCustomPrompt="1" type="title"/>
          </p:nvPr>
        </p:nvSpPr>
        <p:spPr>
          <a:xfrm>
            <a:off x="1905675" y="1316800"/>
            <a:ext cx="53328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cxnSp>
        <p:nvCxnSpPr>
          <p:cNvPr id="124" name="Google Shape;124;p23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3"/>
          <p:cNvSpPr/>
          <p:nvPr/>
        </p:nvSpPr>
        <p:spPr>
          <a:xfrm>
            <a:off x="720000" y="721500"/>
            <a:ext cx="555900" cy="55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23"/>
          <p:cNvSpPr/>
          <p:nvPr/>
        </p:nvSpPr>
        <p:spPr>
          <a:xfrm>
            <a:off x="7868100" y="1526600"/>
            <a:ext cx="555900" cy="555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3"/>
          <p:cNvSpPr/>
          <p:nvPr/>
        </p:nvSpPr>
        <p:spPr>
          <a:xfrm>
            <a:off x="1275896" y="313293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3"/>
          <p:cNvSpPr/>
          <p:nvPr/>
        </p:nvSpPr>
        <p:spPr>
          <a:xfrm>
            <a:off x="6578625" y="9174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720000" y="3607225"/>
            <a:ext cx="7704000" cy="4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TITLE_AND_TWO_COLUMNS_3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/>
          <p:nvPr/>
        </p:nvSpPr>
        <p:spPr>
          <a:xfrm>
            <a:off x="-150" y="258000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5"/>
          <p:cNvSpPr txBox="1"/>
          <p:nvPr>
            <p:ph idx="1" type="subTitle"/>
          </p:nvPr>
        </p:nvSpPr>
        <p:spPr>
          <a:xfrm>
            <a:off x="6244163" y="1843325"/>
            <a:ext cx="2191200" cy="2596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4" name="Google Shape;134;p25"/>
          <p:cNvSpPr txBox="1"/>
          <p:nvPr>
            <p:ph idx="2" type="subTitle"/>
          </p:nvPr>
        </p:nvSpPr>
        <p:spPr>
          <a:xfrm>
            <a:off x="3476463" y="1843325"/>
            <a:ext cx="2191200" cy="2596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3" type="subTitle"/>
          </p:nvPr>
        </p:nvSpPr>
        <p:spPr>
          <a:xfrm>
            <a:off x="693575" y="1843325"/>
            <a:ext cx="2191200" cy="2596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15270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36" name="Google Shape;136;p25"/>
          <p:cNvSpPr txBox="1"/>
          <p:nvPr>
            <p:ph idx="4" type="subTitle"/>
          </p:nvPr>
        </p:nvSpPr>
        <p:spPr>
          <a:xfrm>
            <a:off x="854850" y="2980825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5" type="subTitle"/>
          </p:nvPr>
        </p:nvSpPr>
        <p:spPr>
          <a:xfrm>
            <a:off x="3622500" y="2980825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8" name="Google Shape;138;p25"/>
          <p:cNvSpPr txBox="1"/>
          <p:nvPr>
            <p:ph idx="6" type="subTitle"/>
          </p:nvPr>
        </p:nvSpPr>
        <p:spPr>
          <a:xfrm>
            <a:off x="6390150" y="2980825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39" name="Google Shape;139;p2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5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5"/>
          <p:cNvSpPr txBox="1"/>
          <p:nvPr>
            <p:ph type="title"/>
          </p:nvPr>
        </p:nvSpPr>
        <p:spPr>
          <a:xfrm>
            <a:off x="2465450" y="374538"/>
            <a:ext cx="42132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232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/>
          <p:nvPr/>
        </p:nvSpPr>
        <p:spPr>
          <a:xfrm>
            <a:off x="0" y="0"/>
            <a:ext cx="91440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6" name="Google Shape;146;p2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" name="Google Shape;147;p26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26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26"/>
          <p:cNvSpPr txBox="1"/>
          <p:nvPr>
            <p:ph idx="1" type="subTitle"/>
          </p:nvPr>
        </p:nvSpPr>
        <p:spPr>
          <a:xfrm>
            <a:off x="949425" y="3050800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6"/>
          <p:cNvSpPr txBox="1"/>
          <p:nvPr>
            <p:ph idx="2" type="subTitle"/>
          </p:nvPr>
        </p:nvSpPr>
        <p:spPr>
          <a:xfrm>
            <a:off x="5791075" y="1626600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2" name="Google Shape;152;p26"/>
          <p:cNvSpPr txBox="1"/>
          <p:nvPr>
            <p:ph idx="3" type="subTitle"/>
          </p:nvPr>
        </p:nvSpPr>
        <p:spPr>
          <a:xfrm>
            <a:off x="1736050" y="19635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6"/>
          <p:cNvSpPr txBox="1"/>
          <p:nvPr>
            <p:ph idx="4" type="subTitle"/>
          </p:nvPr>
        </p:nvSpPr>
        <p:spPr>
          <a:xfrm>
            <a:off x="6801725" y="2792887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5" type="subTitle"/>
          </p:nvPr>
        </p:nvSpPr>
        <p:spPr>
          <a:xfrm>
            <a:off x="5731975" y="1900075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5" name="Google Shape;155;p26"/>
          <p:cNvSpPr txBox="1"/>
          <p:nvPr>
            <p:ph idx="6" type="subTitle"/>
          </p:nvPr>
        </p:nvSpPr>
        <p:spPr>
          <a:xfrm>
            <a:off x="949425" y="33233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6" name="Google Shape;156;p26"/>
          <p:cNvSpPr txBox="1"/>
          <p:nvPr>
            <p:ph idx="7" type="subTitle"/>
          </p:nvPr>
        </p:nvSpPr>
        <p:spPr>
          <a:xfrm>
            <a:off x="6745325" y="30719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7" name="Google Shape;157;p26"/>
          <p:cNvSpPr txBox="1"/>
          <p:nvPr>
            <p:ph idx="8" type="subTitle"/>
          </p:nvPr>
        </p:nvSpPr>
        <p:spPr>
          <a:xfrm>
            <a:off x="1736050" y="22358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TITLE_ONLY_1_1">
    <p:bg>
      <p:bgPr>
        <a:solidFill>
          <a:srgbClr val="000000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7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" name="Google Shape;161;p27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720000" y="399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iews and two columns">
  <p:cSld name="ONE_COLUMN_TEX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idx="1" type="subTitle"/>
          </p:nvPr>
        </p:nvSpPr>
        <p:spPr>
          <a:xfrm>
            <a:off x="1459800" y="302560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6" name="Google Shape;166;p28"/>
          <p:cNvSpPr txBox="1"/>
          <p:nvPr>
            <p:ph idx="2" type="subTitle"/>
          </p:nvPr>
        </p:nvSpPr>
        <p:spPr>
          <a:xfrm>
            <a:off x="1459800" y="76375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7" name="Google Shape;167;p28"/>
          <p:cNvSpPr txBox="1"/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8"/>
          <p:cNvSpPr txBox="1"/>
          <p:nvPr>
            <p:ph idx="3" type="title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ONE_COLUMN_TEXT_1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1" name="Google Shape;171;p2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29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29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9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ONE_COLUMN_TEXT_1_1_1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8" name="Google Shape;178;p30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30"/>
          <p:cNvSpPr/>
          <p:nvPr/>
        </p:nvSpPr>
        <p:spPr>
          <a:xfrm>
            <a:off x="8244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2" name="Google Shape;182;p30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SECTION_TITLE_AND_DESCRIPTION_1">
    <p:bg>
      <p:bgPr>
        <a:solidFill>
          <a:srgbClr val="000000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/>
        </p:nvSpPr>
        <p:spPr>
          <a:xfrm>
            <a:off x="4495800" y="3841325"/>
            <a:ext cx="38370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000">
                <a:solidFill>
                  <a:srgbClr val="F1C232"/>
                </a:solidFill>
                <a:latin typeface="Roboto Light"/>
                <a:ea typeface="Roboto Light"/>
                <a:cs typeface="Roboto Light"/>
                <a:sym typeface="Roboto Light"/>
              </a:rPr>
              <a:t>CREDITS: This presentation template was created by Slidesgo, including icons by Flaticon, and infographics &amp; images by Freepik</a:t>
            </a:r>
            <a:endParaRPr sz="1000">
              <a:solidFill>
                <a:srgbClr val="F1C23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5" name="Google Shape;185;p31"/>
          <p:cNvSpPr txBox="1"/>
          <p:nvPr>
            <p:ph type="title"/>
          </p:nvPr>
        </p:nvSpPr>
        <p:spPr>
          <a:xfrm>
            <a:off x="4495800" y="1133875"/>
            <a:ext cx="4045200" cy="81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cxnSp>
        <p:nvCxnSpPr>
          <p:cNvPr id="186" name="Google Shape;186;p3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3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3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1"/>
          <p:cNvSpPr txBox="1"/>
          <p:nvPr>
            <p:ph idx="1" type="subTitle"/>
          </p:nvPr>
        </p:nvSpPr>
        <p:spPr>
          <a:xfrm>
            <a:off x="4495800" y="4173649"/>
            <a:ext cx="4204500" cy="3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000">
                <a:solidFill>
                  <a:srgbClr val="FFFFFF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0" name="Google Shape;190;p31"/>
          <p:cNvSpPr txBox="1"/>
          <p:nvPr>
            <p:ph idx="2" type="subTitle"/>
          </p:nvPr>
        </p:nvSpPr>
        <p:spPr>
          <a:xfrm>
            <a:off x="4495800" y="1962175"/>
            <a:ext cx="3852000" cy="9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14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/>
          <p:nvPr>
            <p:ph idx="1" type="subTitle"/>
          </p:nvPr>
        </p:nvSpPr>
        <p:spPr>
          <a:xfrm>
            <a:off x="2378149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3" name="Google Shape;193;p32"/>
          <p:cNvSpPr txBox="1"/>
          <p:nvPr>
            <p:ph idx="2" type="subTitle"/>
          </p:nvPr>
        </p:nvSpPr>
        <p:spPr>
          <a:xfrm>
            <a:off x="4962750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194" name="Google Shape;194;p3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2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2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2"/>
          <p:cNvSpPr txBox="1"/>
          <p:nvPr>
            <p:ph hasCustomPrompt="1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32"/>
          <p:cNvSpPr txBox="1"/>
          <p:nvPr>
            <p:ph hasCustomPrompt="1" idx="3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32"/>
          <p:cNvSpPr txBox="1"/>
          <p:nvPr>
            <p:ph hasCustomPrompt="1" idx="4" type="title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1" name="Google Shape;201;p32"/>
          <p:cNvSpPr txBox="1"/>
          <p:nvPr>
            <p:ph hasCustomPrompt="1" idx="5" type="title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2" name="Google Shape;202;p32"/>
          <p:cNvSpPr txBox="1"/>
          <p:nvPr>
            <p:ph idx="6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32"/>
          <p:cNvSpPr txBox="1"/>
          <p:nvPr>
            <p:ph idx="7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8" type="subTitle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9" type="title"/>
          </p:nvPr>
        </p:nvSpPr>
        <p:spPr>
          <a:xfrm>
            <a:off x="2465400" y="375138"/>
            <a:ext cx="4213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idx="13" type="subTitle"/>
          </p:nvPr>
        </p:nvSpPr>
        <p:spPr>
          <a:xfrm>
            <a:off x="2378175" y="22660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7" name="Google Shape;207;p32"/>
          <p:cNvSpPr txBox="1"/>
          <p:nvPr>
            <p:ph idx="14" type="subTitle"/>
          </p:nvPr>
        </p:nvSpPr>
        <p:spPr>
          <a:xfrm>
            <a:off x="4970275" y="22636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8" name="Google Shape;208;p32"/>
          <p:cNvSpPr txBox="1"/>
          <p:nvPr>
            <p:ph idx="15" type="subTitle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disordered 2">
  <p:cSld name="TITLE_AND_TWO_COLUMNS_1_1_2_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0" name="Google Shape;210;p3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1" name="Google Shape;211;p3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3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3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3"/>
          <p:cNvSpPr txBox="1"/>
          <p:nvPr>
            <p:ph idx="1" type="subTitle"/>
          </p:nvPr>
        </p:nvSpPr>
        <p:spPr>
          <a:xfrm>
            <a:off x="1080675" y="3721900"/>
            <a:ext cx="18132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5" name="Google Shape;215;p33"/>
          <p:cNvSpPr txBox="1"/>
          <p:nvPr>
            <p:ph idx="2" type="subTitle"/>
          </p:nvPr>
        </p:nvSpPr>
        <p:spPr>
          <a:xfrm>
            <a:off x="2900100" y="3024100"/>
            <a:ext cx="18939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6" name="Google Shape;216;p33"/>
          <p:cNvSpPr txBox="1"/>
          <p:nvPr>
            <p:ph idx="3" type="subTitle"/>
          </p:nvPr>
        </p:nvSpPr>
        <p:spPr>
          <a:xfrm>
            <a:off x="4722800" y="2345043"/>
            <a:ext cx="18939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7" name="Google Shape;217;p33"/>
          <p:cNvSpPr txBox="1"/>
          <p:nvPr>
            <p:ph idx="4" type="subTitle"/>
          </p:nvPr>
        </p:nvSpPr>
        <p:spPr>
          <a:xfrm>
            <a:off x="6539650" y="1648077"/>
            <a:ext cx="19242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8" name="Google Shape;218;p33"/>
          <p:cNvSpPr txBox="1"/>
          <p:nvPr>
            <p:ph idx="5" type="subTitle"/>
          </p:nvPr>
        </p:nvSpPr>
        <p:spPr>
          <a:xfrm>
            <a:off x="1080525" y="3387924"/>
            <a:ext cx="1813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33"/>
          <p:cNvSpPr txBox="1"/>
          <p:nvPr>
            <p:ph idx="6" type="subTitle"/>
          </p:nvPr>
        </p:nvSpPr>
        <p:spPr>
          <a:xfrm>
            <a:off x="2940450" y="2682825"/>
            <a:ext cx="18132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p33"/>
          <p:cNvSpPr txBox="1"/>
          <p:nvPr>
            <p:ph idx="7" type="subTitle"/>
          </p:nvPr>
        </p:nvSpPr>
        <p:spPr>
          <a:xfrm>
            <a:off x="4722800" y="2014557"/>
            <a:ext cx="18939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33"/>
          <p:cNvSpPr txBox="1"/>
          <p:nvPr>
            <p:ph idx="8" type="subTitle"/>
          </p:nvPr>
        </p:nvSpPr>
        <p:spPr>
          <a:xfrm>
            <a:off x="6554800" y="1316940"/>
            <a:ext cx="18939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2" name="Google Shape;222;p33"/>
          <p:cNvSpPr txBox="1"/>
          <p:nvPr>
            <p:ph type="title"/>
          </p:nvPr>
        </p:nvSpPr>
        <p:spPr>
          <a:xfrm>
            <a:off x="2465450" y="445025"/>
            <a:ext cx="421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4" name="Google Shape;224;p3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5" name="Google Shape;225;p34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34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4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4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34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0" name="Google Shape;230;p34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34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2" name="Google Shape;232;p34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3" name="Google Shape;233;p34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4" name="Google Shape;234;p34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_2_1_2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3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5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 txBox="1"/>
          <p:nvPr>
            <p:ph idx="1" type="body"/>
          </p:nvPr>
        </p:nvSpPr>
        <p:spPr>
          <a:xfrm>
            <a:off x="1080675" y="2918188"/>
            <a:ext cx="3491400" cy="16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2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1" name="Google Shape;241;p35"/>
          <p:cNvSpPr txBox="1"/>
          <p:nvPr>
            <p:ph idx="2" type="subTitle"/>
          </p:nvPr>
        </p:nvSpPr>
        <p:spPr>
          <a:xfrm>
            <a:off x="4572000" y="2358738"/>
            <a:ext cx="23274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2" name="Google Shape;242;p35"/>
          <p:cNvSpPr txBox="1"/>
          <p:nvPr>
            <p:ph idx="3" type="subTitle"/>
          </p:nvPr>
        </p:nvSpPr>
        <p:spPr>
          <a:xfrm>
            <a:off x="1080675" y="2358738"/>
            <a:ext cx="25089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3" name="Google Shape;243;p35"/>
          <p:cNvSpPr txBox="1"/>
          <p:nvPr>
            <p:ph idx="4" type="body"/>
          </p:nvPr>
        </p:nvSpPr>
        <p:spPr>
          <a:xfrm>
            <a:off x="4572000" y="2740188"/>
            <a:ext cx="3852000" cy="17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200">
                <a:solidFill>
                  <a:schemeClr val="dk1"/>
                </a:solidFill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4" name="Google Shape;244;p35"/>
          <p:cNvSpPr txBox="1"/>
          <p:nvPr>
            <p:ph type="title"/>
          </p:nvPr>
        </p:nvSpPr>
        <p:spPr>
          <a:xfrm>
            <a:off x="2470600" y="381150"/>
            <a:ext cx="4213200" cy="74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2_1_1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6" name="Google Shape;246;p3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6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6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6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>
            <p:ph idx="1" type="subTitle"/>
          </p:nvPr>
        </p:nvSpPr>
        <p:spPr>
          <a:xfrm>
            <a:off x="1080675" y="2991040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2" type="subTitle"/>
          </p:nvPr>
        </p:nvSpPr>
        <p:spPr>
          <a:xfrm>
            <a:off x="3607975" y="2991040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36"/>
          <p:cNvSpPr txBox="1"/>
          <p:nvPr>
            <p:ph idx="3" type="subTitle"/>
          </p:nvPr>
        </p:nvSpPr>
        <p:spPr>
          <a:xfrm>
            <a:off x="6097725" y="2991040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36"/>
          <p:cNvSpPr txBox="1"/>
          <p:nvPr>
            <p:ph idx="4" type="subTitle"/>
          </p:nvPr>
        </p:nvSpPr>
        <p:spPr>
          <a:xfrm>
            <a:off x="1080675" y="1329475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36"/>
          <p:cNvSpPr txBox="1"/>
          <p:nvPr>
            <p:ph idx="5" type="subTitle"/>
          </p:nvPr>
        </p:nvSpPr>
        <p:spPr>
          <a:xfrm>
            <a:off x="3607975" y="1329475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36"/>
          <p:cNvSpPr txBox="1"/>
          <p:nvPr>
            <p:ph idx="6" type="subTitle"/>
          </p:nvPr>
        </p:nvSpPr>
        <p:spPr>
          <a:xfrm>
            <a:off x="6097725" y="1329475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36"/>
          <p:cNvSpPr txBox="1"/>
          <p:nvPr>
            <p:ph type="title"/>
          </p:nvPr>
        </p:nvSpPr>
        <p:spPr>
          <a:xfrm>
            <a:off x="2465450" y="380975"/>
            <a:ext cx="4213200" cy="70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36"/>
          <p:cNvSpPr txBox="1"/>
          <p:nvPr>
            <p:ph idx="7" type="subTitle"/>
          </p:nvPr>
        </p:nvSpPr>
        <p:spPr>
          <a:xfrm>
            <a:off x="1168975" y="1867367"/>
            <a:ext cx="1789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8" name="Google Shape;258;p36"/>
          <p:cNvSpPr txBox="1"/>
          <p:nvPr>
            <p:ph idx="8" type="subTitle"/>
          </p:nvPr>
        </p:nvSpPr>
        <p:spPr>
          <a:xfrm>
            <a:off x="3677400" y="1867367"/>
            <a:ext cx="1789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9" name="Google Shape;259;p36"/>
          <p:cNvSpPr txBox="1"/>
          <p:nvPr>
            <p:ph idx="9" type="subTitle"/>
          </p:nvPr>
        </p:nvSpPr>
        <p:spPr>
          <a:xfrm>
            <a:off x="6185825" y="1867367"/>
            <a:ext cx="1789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0" name="Google Shape;260;p36"/>
          <p:cNvSpPr txBox="1"/>
          <p:nvPr>
            <p:ph idx="13" type="subTitle"/>
          </p:nvPr>
        </p:nvSpPr>
        <p:spPr>
          <a:xfrm>
            <a:off x="1168975" y="3544025"/>
            <a:ext cx="1789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1" name="Google Shape;261;p36"/>
          <p:cNvSpPr txBox="1"/>
          <p:nvPr>
            <p:ph idx="14" type="subTitle"/>
          </p:nvPr>
        </p:nvSpPr>
        <p:spPr>
          <a:xfrm>
            <a:off x="3677400" y="3544025"/>
            <a:ext cx="1789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2" name="Google Shape;262;p36"/>
          <p:cNvSpPr txBox="1"/>
          <p:nvPr>
            <p:ph idx="15" type="subTitle"/>
          </p:nvPr>
        </p:nvSpPr>
        <p:spPr>
          <a:xfrm>
            <a:off x="6185825" y="3544025"/>
            <a:ext cx="1789200" cy="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37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37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>
            <p:ph type="title"/>
          </p:nvPr>
        </p:nvSpPr>
        <p:spPr>
          <a:xfrm>
            <a:off x="1519238" y="373725"/>
            <a:ext cx="6111300" cy="6969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271" name="Google Shape;271;p3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2" name="Google Shape;272;p3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3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3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7" name="Google Shape;277;p3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39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39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9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81" name="Google Shape;281;p39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upa4.png" id="283" name="Google Shape;283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0"/>
          <p:cNvSpPr/>
          <p:nvPr>
            <p:ph idx="2" type="pic"/>
          </p:nvPr>
        </p:nvSpPr>
        <p:spPr>
          <a:xfrm>
            <a:off x="0" y="0"/>
            <a:ext cx="5486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40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6" name="Google Shape;286;p40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40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текст 1">
  <p:cSld name="TITLE_AND_BODY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1" name="Google Shape;29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4" name="Google Shape;29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8" name="Google Shape;298;p4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4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0" name="Google Shape;300;p4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1" name="Google Shape;301;p4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2" name="Google Shape;302;p4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5" name="Google Shape;305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7" name="Google Shape;30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текст 2">
  <p:cSld name="TITLE_AND_BODY_3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0" name="Google Shape;31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1" name="Google Shape;31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текст 3">
  <p:cSld name="TITLE_AND_BODY_4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5" name="Google Shape;31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ідпис 1">
  <p:cSld name="CAPTION_ONLY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/>
        </p:txBody>
      </p:sp>
      <p:sp>
        <p:nvSpPr>
          <p:cNvPr id="318" name="Google Shape;31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1" name="Google Shape;32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9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31" name="Google Shape;331;p51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52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35" name="Google Shape;335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36" name="Google Shape;336;p52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37" name="Google Shape;337;p52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8" name="Google Shape;338;p52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39" name="Google Shape;339;p52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2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1" name="Google Shape;341;p52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52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2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2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52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2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47" name="Google Shape;347;p52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48" name="Google Shape;348;p52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3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53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2" name="Google Shape;352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53" name="Google Shape;353;p53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3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5" name="Google Shape;355;p53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8" name="Google Shape;358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59" name="Google Shape;359;p54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5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2" name="Google Shape;362;p55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" name="Google Shape;363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64" name="Google Shape;364;p55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6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6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68" name="Google Shape;368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69" name="Google Shape;369;p56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57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73" name="Google Shape;373;p57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74" name="Google Shape;374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75" name="Google Shape;375;p57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79" name="Google Shape;379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80" name="Google Shape;380;p5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9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83" name="Google Shape;383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84" name="Google Shape;384;p59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9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6" name="Google Shape;386;p59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9" name="Google Shape;389;p60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6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91" name="Google Shape;391;p60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2" name="Google Shape;392;p60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3" name="Google Shape;393;p60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4" name="Google Shape;394;p60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5" name="Google Shape;395;p60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6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6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00" name="Google Shape;400;p61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1" name="Google Shape;401;p61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2" name="Google Shape;402;p61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3" name="Google Shape;403;p61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4" name="Google Shape;404;p6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62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08" name="Google Shape;408;p6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09" name="Google Shape;409;p62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0" name="Google Shape;410;p62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1" name="Google Shape;411;p62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2" name="Google Shape;412;p62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3" name="Google Shape;413;p62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4" name="Google Shape;414;p62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415" name="Google Shape;415;p62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6" name="Google Shape;416;p62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3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0" name="Google Shape;420;p63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1" name="Google Shape;421;p63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2" name="Google Shape;422;p63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3" name="Google Shape;423;p63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4" name="Google Shape;424;p63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5" name="Google Shape;425;p63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26" name="Google Shape;426;p6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427" name="Google Shape;427;p63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8" name="Google Shape;428;p63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9" name="Google Shape;429;p63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0" name="Google Shape;430;p63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1" name="Google Shape;431;p63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2" name="Google Shape;432;p63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3" name="Google Shape;433;p63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4" name="Google Shape;434;p63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5" name="Google Shape;435;p63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6" name="Google Shape;436;p63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6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40" name="Google Shape;440;p64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1" name="Google Shape;441;p64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5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5" name="Google Shape;445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46" name="Google Shape;446;p6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6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0" name="Google Shape;450;p6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51" name="Google Shape;451;p66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66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3" name="Google Shape;453;p66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66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5" name="Google Shape;455;p66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61" name="Google Shape;461;p69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9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63" name="Google Shape;463;p69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4" name="Google Shape;464;p69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0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68" name="Google Shape;468;p70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69" name="Google Shape;469;p70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0" name="Google Shape;470;p70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70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1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7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2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72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78" name="Google Shape;478;p72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79" name="Google Shape;479;p72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73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83" name="Google Shape;483;p73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4" name="Google Shape;484;p7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74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4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74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74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74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5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94" name="Google Shape;494;p75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495" name="Google Shape;495;p75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7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99" name="Google Shape;499;p76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7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2" name="Google Shape;502;p7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3" name="Google Shape;503;p77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4" name="Google Shape;504;p77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77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6" name="Google Shape;506;p77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7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8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78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8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78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4" name="Google Shape;514;p79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79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79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9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79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79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20" name="Google Shape;520;p79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2" name="Google Shape;522;p8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3" name="Google Shape;523;p80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80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80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80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7" name="Google Shape;527;p80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8" name="Google Shape;528;p80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9" name="Google Shape;529;p80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30" name="Google Shape;530;p80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1" name="Google Shape;531;p80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2" name="Google Shape;532;p80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1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5" name="Google Shape;535;p81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81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81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8" name="Google Shape;538;p81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39" name="Google Shape;539;p81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40" name="Google Shape;540;p81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2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543" name="Google Shape;543;p8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4" name="Google Shape;544;p82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82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6" name="Google Shape;546;p82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82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8" name="Google Shape;548;p82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82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82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3" name="Google Shape;553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6" name="Google Shape;556;p84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7" name="Google Shape;557;p84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8" name="Google Shape;558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9" name="Google Shape;559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0" name="Google Shape;560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5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3" name="Google Shape;563;p8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4" name="Google Shape;564;p85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85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85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7" name="Google Shape;567;p85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9" name="Google Shape;569;p8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86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1" name="Google Shape;571;p86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86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73" name="Google Shape;573;p86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86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4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6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62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61881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Roboto"/>
              <a:buChar char="●"/>
              <a:defRPr b="1" sz="1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●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Light"/>
              <a:buChar char="○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 Light"/>
              <a:buChar char="■"/>
              <a:defRPr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27" name="Google Shape;327;p50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28" name="Google Shape;328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5" Type="http://schemas.openxmlformats.org/officeDocument/2006/relationships/image" Target="../media/image15.jpg"/><Relationship Id="rId6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9" name="Google Shape;579;p87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580" name="Google Shape;580;p87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81" name="Google Shape;581;p87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87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87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87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87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87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87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87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87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87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87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87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87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87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87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87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87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87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87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87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87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87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87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87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87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87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87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87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87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7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7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7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7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7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7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7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7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7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7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7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7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7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7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7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7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7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7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7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7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7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7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7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7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7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7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7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7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7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7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7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7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7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7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7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7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7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7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7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49" name="Google Shape;649;p87"/>
          <p:cNvSpPr txBox="1"/>
          <p:nvPr>
            <p:ph type="ctrTitle"/>
          </p:nvPr>
        </p:nvSpPr>
        <p:spPr>
          <a:xfrm>
            <a:off x="1193066" y="653991"/>
            <a:ext cx="6456000" cy="29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500">
                <a:latin typeface="Oswald"/>
                <a:ea typeface="Oswald"/>
                <a:cs typeface="Oswald"/>
                <a:sym typeface="Oswald"/>
              </a:rPr>
              <a:t>ЦИКЛИ</a:t>
            </a:r>
            <a:endParaRPr sz="3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5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uk" sz="35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С++</a:t>
            </a:r>
            <a:endParaRPr sz="35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6"/>
          <p:cNvSpPr txBox="1"/>
          <p:nvPr>
            <p:ph idx="4294967295" type="body"/>
          </p:nvPr>
        </p:nvSpPr>
        <p:spPr>
          <a:xfrm>
            <a:off x="1114250" y="471848"/>
            <a:ext cx="5095500" cy="4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int a;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int k = 0;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for (int i = 0; i &lt; 10; i++) 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cin &gt;&gt; a;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if (a &gt; 100) {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 k++;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cout &lt;&lt; k &lt;&lt; endl;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return 0;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lang="uk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24" name="Google Shape;72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3576" y="1529650"/>
            <a:ext cx="2605125" cy="138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7"/>
          <p:cNvSpPr txBox="1"/>
          <p:nvPr>
            <p:ph idx="4294967295" type="title"/>
          </p:nvPr>
        </p:nvSpPr>
        <p:spPr>
          <a:xfrm>
            <a:off x="3060725" y="389138"/>
            <a:ext cx="60834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730" name="Google Shape;730;p97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97"/>
          <p:cNvSpPr txBox="1"/>
          <p:nvPr/>
        </p:nvSpPr>
        <p:spPr>
          <a:xfrm>
            <a:off x="1289250" y="1597119"/>
            <a:ext cx="54768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b="0" i="0" lang="uk" sz="2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Cума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b="0" i="0" lang="uk" sz="2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Завдання: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b="0" i="0" lang="uk" sz="2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Введіть 10 цілих чис</a:t>
            </a:r>
            <a:r>
              <a:rPr lang="uk" sz="2960">
                <a:solidFill>
                  <a:srgbClr val="FFFFFF"/>
                </a:solidFill>
              </a:rPr>
              <a:t>ел</a:t>
            </a:r>
            <a:r>
              <a:rPr b="0" i="0" lang="uk" sz="2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та виведіть їх суму з циклами for ()та while().</a:t>
            </a:r>
            <a:endParaRPr b="0" i="0" sz="29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8"/>
          <p:cNvSpPr txBox="1"/>
          <p:nvPr/>
        </p:nvSpPr>
        <p:spPr>
          <a:xfrm>
            <a:off x="768721" y="862175"/>
            <a:ext cx="3168900" cy="3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int a, i=1, sum = 0;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uk" u="sng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i="0" lang="uk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 i&lt;=10) {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cin &gt;&gt; a;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sum = sum + a;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i++;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cout  &lt;&lt; sum &lt;&lt; endl;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return 0;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8" name="Google Shape;738;p98"/>
          <p:cNvSpPr txBox="1"/>
          <p:nvPr/>
        </p:nvSpPr>
        <p:spPr>
          <a:xfrm>
            <a:off x="4123250" y="862175"/>
            <a:ext cx="4288800" cy="26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int a;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int sum = 0;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0" lang="uk" sz="1600" u="sng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i="0" lang="uk" sz="1600" u="none" cap="none" strike="noStrike">
                <a:solidFill>
                  <a:srgbClr val="000000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(int i = 0; i &lt; 10; i++) 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cin &gt;&gt; a;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sum = sum + a;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cout &lt;&lt;  sum &lt;&lt; endl;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return 0;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i="0" lang="uk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383" y="1611765"/>
            <a:ext cx="2569600" cy="19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745" name="Google Shape;745;p99"/>
          <p:cNvSpPr txBox="1"/>
          <p:nvPr>
            <p:ph type="title"/>
          </p:nvPr>
        </p:nvSpPr>
        <p:spPr>
          <a:xfrm>
            <a:off x="4337125" y="-6"/>
            <a:ext cx="3056100" cy="6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 u="none"/>
              <a:t>do while</a:t>
            </a:r>
            <a:endParaRPr sz="3600" u="none"/>
          </a:p>
        </p:txBody>
      </p:sp>
      <p:pic>
        <p:nvPicPr>
          <p:cNvPr id="746" name="Google Shape;746;p99"/>
          <p:cNvPicPr preferRelativeResize="0"/>
          <p:nvPr/>
        </p:nvPicPr>
        <p:blipFill rotWithShape="1">
          <a:blip r:embed="rId4">
            <a:alphaModFix/>
          </a:blip>
          <a:srcRect b="34472" l="13599" r="32984" t="43676"/>
          <a:stretch/>
        </p:blipFill>
        <p:spPr>
          <a:xfrm>
            <a:off x="4517775" y="2608000"/>
            <a:ext cx="2949353" cy="1919976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99"/>
          <p:cNvSpPr txBox="1"/>
          <p:nvPr/>
        </p:nvSpPr>
        <p:spPr>
          <a:xfrm>
            <a:off x="4532225" y="1267475"/>
            <a:ext cx="2569500" cy="9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Roboto"/>
                <a:ea typeface="Roboto"/>
                <a:cs typeface="Roboto"/>
                <a:sym typeface="Roboto"/>
              </a:rPr>
              <a:t>Умова перевіряється після виконання блоку циклу 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100"/>
          <p:cNvSpPr txBox="1"/>
          <p:nvPr>
            <p:ph type="title"/>
          </p:nvPr>
        </p:nvSpPr>
        <p:spPr>
          <a:xfrm>
            <a:off x="589947" y="-153250"/>
            <a:ext cx="2773800" cy="108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latin typeface="Oswald"/>
                <a:ea typeface="Oswald"/>
                <a:cs typeface="Oswald"/>
                <a:sym typeface="Oswald"/>
              </a:rPr>
              <a:t>do while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4" name="Google Shape;754;p100"/>
          <p:cNvSpPr txBox="1"/>
          <p:nvPr/>
        </p:nvSpPr>
        <p:spPr>
          <a:xfrm>
            <a:off x="1308050" y="731650"/>
            <a:ext cx="3529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int a, i=1, sum = 0;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chemeClr val="dk1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do </a:t>
            </a: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      cin &gt;&gt; a;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sum = sum + a;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i++;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1600" u="sng">
                <a:solidFill>
                  <a:schemeClr val="dk1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uk" sz="1600">
                <a:solidFill>
                  <a:schemeClr val="dk1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 i&lt;=10)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cout  &lt;&lt; sum &lt;&lt; endl;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return 0;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55" name="Google Shape;75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7350" y="1097037"/>
            <a:ext cx="2463324" cy="270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01"/>
          <p:cNvSpPr txBox="1"/>
          <p:nvPr>
            <p:ph type="title"/>
          </p:nvPr>
        </p:nvSpPr>
        <p:spPr>
          <a:xfrm>
            <a:off x="4419775" y="761363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/>
              <a:t>Керування циклами</a:t>
            </a:r>
            <a:endParaRPr sz="2500"/>
          </a:p>
        </p:txBody>
      </p:sp>
      <p:sp>
        <p:nvSpPr>
          <p:cNvPr id="761" name="Google Shape;761;p101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uk" sz="1900"/>
              <a:t>break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uk" sz="1900"/>
              <a:t>continue</a:t>
            </a:r>
            <a:endParaRPr sz="1900"/>
          </a:p>
        </p:txBody>
      </p:sp>
      <p:pic>
        <p:nvPicPr>
          <p:cNvPr id="762" name="Google Shape;762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625" y="761375"/>
            <a:ext cx="2575325" cy="39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02"/>
          <p:cNvSpPr txBox="1"/>
          <p:nvPr/>
        </p:nvSpPr>
        <p:spPr>
          <a:xfrm>
            <a:off x="3997125" y="1477350"/>
            <a:ext cx="6768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	for(int i=1;i&lt;9;i++)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{cout&lt;&lt;endl;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       for(int j=1;j&lt;9;j++)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           cout&lt;&lt;i&lt;&lt;" "&lt;&lt;j;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69" name="Google Shape;769;p102"/>
          <p:cNvSpPr txBox="1"/>
          <p:nvPr>
            <p:ph type="title"/>
          </p:nvPr>
        </p:nvSpPr>
        <p:spPr>
          <a:xfrm>
            <a:off x="3997125" y="93600"/>
            <a:ext cx="39720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uk" u="none"/>
              <a:t>Вкладені цикли </a:t>
            </a:r>
            <a:endParaRPr b="0" sz="3600" u="none"/>
          </a:p>
        </p:txBody>
      </p:sp>
      <p:pic>
        <p:nvPicPr>
          <p:cNvPr id="770" name="Google Shape;77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2524" y="1413912"/>
            <a:ext cx="2315675" cy="231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5" name="Google Shape;775;p103"/>
          <p:cNvPicPr preferRelativeResize="0"/>
          <p:nvPr/>
        </p:nvPicPr>
        <p:blipFill rotWithShape="1">
          <a:blip r:embed="rId3">
            <a:alphaModFix/>
          </a:blip>
          <a:srcRect b="0" l="0" r="0" t="27875"/>
          <a:stretch/>
        </p:blipFill>
        <p:spPr>
          <a:xfrm>
            <a:off x="0" y="2154347"/>
            <a:ext cx="3656999" cy="26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103"/>
          <p:cNvSpPr txBox="1"/>
          <p:nvPr/>
        </p:nvSpPr>
        <p:spPr>
          <a:xfrm>
            <a:off x="3657000" y="532950"/>
            <a:ext cx="5487000" cy="4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	for(int i=1;i&lt;9;i++)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{cout&lt;&lt;endl;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       for(int j=1;j&lt;9;j++)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1" lang="uk" sz="1800"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cout&lt;&lt;i&lt;&lt;"*"&lt;&lt;j&lt;&lt;”=”&lt;&lt;i*j;</a:t>
            </a:r>
            <a:endParaRPr b="1" sz="1800"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77" name="Google Shape;777;p103"/>
          <p:cNvSpPr txBox="1"/>
          <p:nvPr>
            <p:ph idx="4294967295" type="title"/>
          </p:nvPr>
        </p:nvSpPr>
        <p:spPr>
          <a:xfrm>
            <a:off x="90824" y="403523"/>
            <a:ext cx="3009600" cy="14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uk"/>
              <a:t>Таблиця множення </a:t>
            </a:r>
            <a:endParaRPr b="0" sz="3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104"/>
          <p:cNvSpPr txBox="1"/>
          <p:nvPr>
            <p:ph type="ctrTitle"/>
          </p:nvPr>
        </p:nvSpPr>
        <p:spPr>
          <a:xfrm>
            <a:off x="3060725" y="389144"/>
            <a:ext cx="6083400" cy="71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783" name="Google Shape;783;p104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4" name="Google Shape;784;p104"/>
          <p:cNvSpPr txBox="1"/>
          <p:nvPr/>
        </p:nvSpPr>
        <p:spPr>
          <a:xfrm>
            <a:off x="785250" y="1645300"/>
            <a:ext cx="57891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lang="uk" sz="2560">
                <a:solidFill>
                  <a:schemeClr val="lt1"/>
                </a:solidFill>
              </a:rPr>
              <a:t>Таблиця множення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t/>
            </a:r>
            <a:endParaRPr b="0" i="0" sz="25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b="0" i="0" lang="uk" sz="256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Завдання: </a:t>
            </a:r>
            <a:endParaRPr sz="1000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lang="uk" sz="2560">
                <a:solidFill>
                  <a:schemeClr val="lt1"/>
                </a:solidFill>
              </a:rPr>
              <a:t>Напишіть варіант коду з використанням while та do while </a:t>
            </a:r>
            <a:endParaRPr b="0" i="0" sz="256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5" name="Google Shape;785;p104"/>
          <p:cNvPicPr preferRelativeResize="0"/>
          <p:nvPr/>
        </p:nvPicPr>
        <p:blipFill rotWithShape="1">
          <a:blip r:embed="rId3">
            <a:alphaModFix/>
          </a:blip>
          <a:srcRect b="0" l="0" r="0" t="27875"/>
          <a:stretch/>
        </p:blipFill>
        <p:spPr>
          <a:xfrm>
            <a:off x="6185148" y="1504684"/>
            <a:ext cx="2958975" cy="213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105"/>
          <p:cNvSpPr txBox="1"/>
          <p:nvPr/>
        </p:nvSpPr>
        <p:spPr>
          <a:xfrm>
            <a:off x="84725" y="429900"/>
            <a:ext cx="9059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uk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Алгоритмічні структури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92" name="Google Shape;792;p105"/>
          <p:cNvSpPr txBox="1"/>
          <p:nvPr/>
        </p:nvSpPr>
        <p:spPr>
          <a:xfrm>
            <a:off x="1000913" y="1002600"/>
            <a:ext cx="1930800" cy="38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uk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ЛІНІЙНА</a:t>
            </a:r>
            <a:endParaRPr b="1" i="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3" name="Google Shape;793;p105"/>
          <p:cNvSpPr txBox="1"/>
          <p:nvPr/>
        </p:nvSpPr>
        <p:spPr>
          <a:xfrm>
            <a:off x="3464036" y="1002600"/>
            <a:ext cx="1930800" cy="38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uk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УМОВНА</a:t>
            </a:r>
            <a:endParaRPr b="1" i="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4" name="Google Shape;794;p105"/>
          <p:cNvSpPr txBox="1"/>
          <p:nvPr/>
        </p:nvSpPr>
        <p:spPr>
          <a:xfrm>
            <a:off x="6042050" y="1002600"/>
            <a:ext cx="1930800" cy="38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uk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ЦИКЛІЧНА</a:t>
            </a:r>
            <a:endParaRPr b="1" i="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95" name="Google Shape;795;p105"/>
          <p:cNvPicPr preferRelativeResize="0"/>
          <p:nvPr/>
        </p:nvPicPr>
        <p:blipFill rotWithShape="1">
          <a:blip r:embed="rId3">
            <a:alphaModFix/>
          </a:blip>
          <a:srcRect b="28912" l="8716" r="18767" t="30251"/>
          <a:stretch/>
        </p:blipFill>
        <p:spPr>
          <a:xfrm>
            <a:off x="867174" y="3019356"/>
            <a:ext cx="1939764" cy="122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05"/>
          <p:cNvPicPr preferRelativeResize="0"/>
          <p:nvPr/>
        </p:nvPicPr>
        <p:blipFill rotWithShape="1">
          <a:blip r:embed="rId4">
            <a:alphaModFix/>
          </a:blip>
          <a:srcRect b="54851" l="12893" r="5865" t="4312"/>
          <a:stretch/>
        </p:blipFill>
        <p:spPr>
          <a:xfrm>
            <a:off x="3404996" y="3218813"/>
            <a:ext cx="1723353" cy="115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05"/>
          <p:cNvPicPr preferRelativeResize="0"/>
          <p:nvPr/>
        </p:nvPicPr>
        <p:blipFill rotWithShape="1">
          <a:blip r:embed="rId5">
            <a:alphaModFix/>
          </a:blip>
          <a:srcRect b="39258" l="30598" r="30718" t="2693"/>
          <a:stretch/>
        </p:blipFill>
        <p:spPr>
          <a:xfrm>
            <a:off x="5845450" y="3112325"/>
            <a:ext cx="2127394" cy="13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05"/>
          <p:cNvPicPr preferRelativeResize="0"/>
          <p:nvPr/>
        </p:nvPicPr>
        <p:blipFill rotWithShape="1">
          <a:blip r:embed="rId6">
            <a:alphaModFix/>
          </a:blip>
          <a:srcRect b="0" l="0" r="0" t="11613"/>
          <a:stretch/>
        </p:blipFill>
        <p:spPr>
          <a:xfrm>
            <a:off x="1108381" y="1532388"/>
            <a:ext cx="6642094" cy="153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8"/>
          <p:cNvSpPr txBox="1"/>
          <p:nvPr/>
        </p:nvSpPr>
        <p:spPr>
          <a:xfrm>
            <a:off x="623400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Цикли</a:t>
            </a:r>
            <a:endParaRPr i="0" sz="36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6" name="Google Shape;656;p88"/>
          <p:cNvSpPr txBox="1"/>
          <p:nvPr/>
        </p:nvSpPr>
        <p:spPr>
          <a:xfrm>
            <a:off x="5909826" y="955525"/>
            <a:ext cx="31542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0" spcFirstLastPara="1" rIns="142225" wrap="square" tIns="142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Цикл з </a:t>
            </a:r>
            <a:r>
              <a:rPr b="1" lang="uk" sz="1700">
                <a:latin typeface="Courier New"/>
                <a:ea typeface="Courier New"/>
                <a:cs typeface="Courier New"/>
                <a:sym typeface="Courier New"/>
              </a:rPr>
              <a:t>параметром</a:t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uk" sz="17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for(i=1; i&lt;=10; i++)</a:t>
            </a:r>
            <a:endParaRPr i="0" sz="17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7" name="Google Shape;657;p88"/>
          <p:cNvSpPr txBox="1"/>
          <p:nvPr/>
        </p:nvSpPr>
        <p:spPr>
          <a:xfrm>
            <a:off x="5685425" y="2066800"/>
            <a:ext cx="3378600" cy="13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0" spcFirstLastPara="1" rIns="142225" wrap="square" tIns="142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Цикл </a:t>
            </a:r>
            <a:r>
              <a:rPr b="1" lang="uk" sz="2000">
                <a:latin typeface="Courier New"/>
                <a:ea typeface="Courier New"/>
                <a:cs typeface="Courier New"/>
                <a:sym typeface="Courier New"/>
              </a:rPr>
              <a:t>з умовою</a:t>
            </a:r>
            <a:endParaRPr b="1"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uk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while(i&lt;=10)</a:t>
            </a:r>
            <a:endParaRPr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uk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{i++;</a:t>
            </a: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0" lang="uk" sz="20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sz="20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8" name="Google Shape;658;p88"/>
          <p:cNvSpPr txBox="1"/>
          <p:nvPr/>
        </p:nvSpPr>
        <p:spPr>
          <a:xfrm>
            <a:off x="4851125" y="1161924"/>
            <a:ext cx="1058700" cy="768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Oswald"/>
                <a:ea typeface="Oswald"/>
                <a:cs typeface="Oswald"/>
                <a:sym typeface="Oswald"/>
              </a:rPr>
              <a:t>for()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9" name="Google Shape;659;p88"/>
          <p:cNvSpPr txBox="1"/>
          <p:nvPr/>
        </p:nvSpPr>
        <p:spPr>
          <a:xfrm>
            <a:off x="4851125" y="2261225"/>
            <a:ext cx="1058700" cy="7098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Oswald"/>
                <a:ea typeface="Oswald"/>
                <a:cs typeface="Oswald"/>
                <a:sym typeface="Oswald"/>
              </a:rPr>
              <a:t>while()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0" name="Google Shape;660;p88"/>
          <p:cNvSpPr txBox="1"/>
          <p:nvPr/>
        </p:nvSpPr>
        <p:spPr>
          <a:xfrm>
            <a:off x="4851125" y="3645625"/>
            <a:ext cx="1058700" cy="897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Oswald"/>
                <a:ea typeface="Oswald"/>
                <a:cs typeface="Oswald"/>
                <a:sym typeface="Oswald"/>
              </a:rPr>
              <a:t>do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Oswald"/>
                <a:ea typeface="Oswald"/>
                <a:cs typeface="Oswald"/>
                <a:sym typeface="Oswald"/>
              </a:rPr>
              <a:t>while()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61" name="Google Shape;661;p88"/>
          <p:cNvSpPr txBox="1"/>
          <p:nvPr/>
        </p:nvSpPr>
        <p:spPr>
          <a:xfrm>
            <a:off x="6064025" y="3591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Цикл з </a:t>
            </a:r>
            <a:r>
              <a:rPr b="1"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післяумовою</a:t>
            </a:r>
            <a:endParaRPr b="1"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{i++; }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while(i&lt;=10)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2" name="Google Shape;662;p88"/>
          <p:cNvPicPr preferRelativeResize="0"/>
          <p:nvPr/>
        </p:nvPicPr>
        <p:blipFill rotWithShape="1">
          <a:blip r:embed="rId3">
            <a:alphaModFix/>
          </a:blip>
          <a:srcRect b="13043" l="5366" r="6512" t="0"/>
          <a:stretch/>
        </p:blipFill>
        <p:spPr>
          <a:xfrm>
            <a:off x="149875" y="1863925"/>
            <a:ext cx="4701249" cy="20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9"/>
          <p:cNvSpPr txBox="1"/>
          <p:nvPr/>
        </p:nvSpPr>
        <p:spPr>
          <a:xfrm>
            <a:off x="2438900" y="327900"/>
            <a:ext cx="6642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Цикл з умовою</a:t>
            </a:r>
            <a:endParaRPr i="0" sz="36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69" name="Google Shape;66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850" y="3069349"/>
            <a:ext cx="1650600" cy="183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9"/>
          <p:cNvSpPr txBox="1"/>
          <p:nvPr/>
        </p:nvSpPr>
        <p:spPr>
          <a:xfrm>
            <a:off x="2438894" y="1082265"/>
            <a:ext cx="55935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while()</a:t>
            </a:r>
            <a:endParaRPr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Повторення дії або блоку дій </a:t>
            </a:r>
            <a:endParaRPr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поки умова істинна</a:t>
            </a:r>
            <a:endParaRPr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19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i="0" sz="19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1" name="Google Shape;671;p89"/>
          <p:cNvSpPr txBox="1"/>
          <p:nvPr/>
        </p:nvSpPr>
        <p:spPr>
          <a:xfrm>
            <a:off x="4901032" y="2315425"/>
            <a:ext cx="39372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i=1;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while(i&lt;=3)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i++;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cout&lt;&lt;i&lt;&lt;" ";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0"/>
          <p:cNvSpPr txBox="1"/>
          <p:nvPr/>
        </p:nvSpPr>
        <p:spPr>
          <a:xfrm>
            <a:off x="832925" y="928950"/>
            <a:ext cx="5094900" cy="3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500" u="none" cap="none" strike="noStrike">
                <a:latin typeface="Courier New"/>
                <a:ea typeface="Courier New"/>
                <a:cs typeface="Courier New"/>
                <a:sym typeface="Courier New"/>
              </a:rPr>
              <a:t>int head, count;</a:t>
            </a:r>
            <a:endParaRPr i="0" sz="15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500" u="none" cap="none" strike="noStrike">
                <a:latin typeface="Courier New"/>
                <a:ea typeface="Courier New"/>
                <a:cs typeface="Courier New"/>
                <a:sym typeface="Courier New"/>
              </a:rPr>
              <a:t>cin&gt;&gt;head;</a:t>
            </a:r>
            <a:endParaRPr i="0" sz="15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500" u="none" cap="none" strike="noStrike">
                <a:latin typeface="Courier New"/>
                <a:ea typeface="Courier New"/>
                <a:cs typeface="Courier New"/>
                <a:sym typeface="Courier New"/>
              </a:rPr>
              <a:t>count=rand()%4+1;</a:t>
            </a:r>
            <a:endParaRPr i="0" sz="15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500" cap="none" strike="noStrike">
                <a:latin typeface="Courier New"/>
                <a:ea typeface="Courier New"/>
                <a:cs typeface="Courier New"/>
                <a:sym typeface="Courier New"/>
              </a:rPr>
              <a:t>while(head&gt;0)</a:t>
            </a:r>
            <a:endParaRPr i="0" sz="1500" cap="none" strike="noStrike">
              <a:latin typeface="Courier New"/>
              <a:ea typeface="Courier New"/>
              <a:cs typeface="Courier New"/>
              <a:sym typeface="Courier New"/>
            </a:endParaRPr>
          </a:p>
          <a:p>
            <a:pPr indent="177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500" u="none" cap="none" strike="noStrike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0" sz="1500" u="none" cap="none" strike="noStrike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17780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500" u="none" cap="none" strike="noStrike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head= head-count;</a:t>
            </a:r>
            <a:endParaRPr i="0" sz="1500" u="none" cap="none" strike="noStrike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17780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500" u="none" cap="none" strike="noStrike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cout&lt;&lt; head&lt;&lt;endl;</a:t>
            </a:r>
            <a:endParaRPr sz="15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177800" lvl="0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500" u="none" cap="none" strike="noStrike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sz="1500" u="none" cap="none" strike="noStrike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8" name="Google Shape;678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4824" y="667500"/>
            <a:ext cx="2249575" cy="3431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90"/>
          <p:cNvSpPr txBox="1"/>
          <p:nvPr/>
        </p:nvSpPr>
        <p:spPr>
          <a:xfrm>
            <a:off x="1135975" y="131750"/>
            <a:ext cx="62901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91"/>
          <p:cNvSpPr txBox="1"/>
          <p:nvPr>
            <p:ph idx="4294967295" type="title"/>
          </p:nvPr>
        </p:nvSpPr>
        <p:spPr>
          <a:xfrm>
            <a:off x="3060725" y="389138"/>
            <a:ext cx="60834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685" name="Google Shape;685;p91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91"/>
          <p:cNvSpPr txBox="1"/>
          <p:nvPr/>
        </p:nvSpPr>
        <p:spPr>
          <a:xfrm>
            <a:off x="1724575" y="2149302"/>
            <a:ext cx="7261800" cy="18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</a:pPr>
            <a:r>
              <a:rPr lang="uk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Розбираємо код з попереднього слайду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</a:pPr>
            <a:r>
              <a:rPr lang="uk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Змінюємо параметри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Roboto"/>
              <a:buChar char="●"/>
            </a:pPr>
            <a:r>
              <a:rPr lang="uk" sz="2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Додаємо умову</a:t>
            </a:r>
            <a:endParaRPr sz="2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776" y="1475574"/>
            <a:ext cx="2423614" cy="18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92"/>
          <p:cNvSpPr txBox="1"/>
          <p:nvPr/>
        </p:nvSpPr>
        <p:spPr>
          <a:xfrm>
            <a:off x="3813925" y="327900"/>
            <a:ext cx="3673800" cy="9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Цикл з параметром</a:t>
            </a:r>
            <a:endParaRPr i="0" sz="32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32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4" name="Google Shape;694;p92"/>
          <p:cNvSpPr txBox="1"/>
          <p:nvPr/>
        </p:nvSpPr>
        <p:spPr>
          <a:xfrm>
            <a:off x="4393599" y="1247326"/>
            <a:ext cx="36738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uk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i="0" lang="uk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 ; ; ) {</a:t>
            </a:r>
            <a:endParaRPr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Повторення дії або блоку дій</a:t>
            </a:r>
            <a:endParaRPr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певну кількість разів </a:t>
            </a:r>
            <a:endParaRPr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5" name="Google Shape;695;p92"/>
          <p:cNvSpPr txBox="1"/>
          <p:nvPr/>
        </p:nvSpPr>
        <p:spPr>
          <a:xfrm>
            <a:off x="4050710" y="2844443"/>
            <a:ext cx="4857000" cy="18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i;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for(i=1;i&lt;=10;i++)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cout&lt;&lt;i&lt;&lt;" "&lt;&lt;i*i&lt;&lt;endl;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3"/>
          <p:cNvSpPr txBox="1"/>
          <p:nvPr>
            <p:ph idx="4294967295" type="title"/>
          </p:nvPr>
        </p:nvSpPr>
        <p:spPr>
          <a:xfrm>
            <a:off x="3060725" y="389138"/>
            <a:ext cx="60834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701" name="Google Shape;701;p93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93"/>
          <p:cNvSpPr txBox="1"/>
          <p:nvPr/>
        </p:nvSpPr>
        <p:spPr>
          <a:xfrm>
            <a:off x="1289250" y="1597119"/>
            <a:ext cx="54768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b="0" i="0" lang="uk" sz="2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Cума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t/>
            </a:r>
            <a:endParaRPr b="0" i="0" sz="29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b="0" i="0" lang="uk" sz="29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Завдання: </a:t>
            </a:r>
            <a:endParaRPr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lt1"/>
              </a:buClr>
              <a:buSzPts val="2960"/>
              <a:buFont typeface="Arial"/>
              <a:buNone/>
            </a:pPr>
            <a:r>
              <a:rPr b="0" i="0" lang="uk" sz="2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Введіть 10 цілих числа та виведіть </a:t>
            </a:r>
            <a:r>
              <a:rPr lang="uk" sz="2660">
                <a:solidFill>
                  <a:srgbClr val="FFFFFF"/>
                </a:solidFill>
              </a:rPr>
              <a:t>їх за допомогою </a:t>
            </a:r>
            <a:r>
              <a:rPr b="0" i="0" lang="uk" sz="26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for ()та while().</a:t>
            </a:r>
            <a:endParaRPr b="0" i="0" sz="266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7150" y="1247404"/>
            <a:ext cx="2803825" cy="18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4"/>
          <p:cNvSpPr txBox="1"/>
          <p:nvPr/>
        </p:nvSpPr>
        <p:spPr>
          <a:xfrm>
            <a:off x="3813925" y="327900"/>
            <a:ext cx="3673800" cy="9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Цикл з параметром</a:t>
            </a:r>
            <a:endParaRPr i="0" sz="32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32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0" name="Google Shape;710;p94"/>
          <p:cNvSpPr txBox="1"/>
          <p:nvPr/>
        </p:nvSpPr>
        <p:spPr>
          <a:xfrm>
            <a:off x="813925" y="1071750"/>
            <a:ext cx="5108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int i, a;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for(i=1;i&lt;=10;i++)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  cin&gt;&gt;a;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  cout&lt;&lt;a&lt;&lt;endl;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95"/>
          <p:cNvSpPr txBox="1"/>
          <p:nvPr>
            <p:ph idx="4294967295" type="title"/>
          </p:nvPr>
        </p:nvSpPr>
        <p:spPr>
          <a:xfrm>
            <a:off x="3060725" y="389138"/>
            <a:ext cx="6083400" cy="14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716" name="Google Shape;716;p95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95"/>
          <p:cNvSpPr txBox="1"/>
          <p:nvPr>
            <p:ph idx="4294967295" type="body"/>
          </p:nvPr>
        </p:nvSpPr>
        <p:spPr>
          <a:xfrm>
            <a:off x="1212231" y="1095860"/>
            <a:ext cx="5805000" cy="20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uk" sz="2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Завдання: </a:t>
            </a:r>
            <a:endParaRPr b="0" sz="2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uk" sz="2600" u="none" cap="none" strike="noStrik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Введіть 10 цілих чисел та підрахуйте скільки з них більші за 100</a:t>
            </a:r>
            <a:endParaRPr b="0" sz="2600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inimalist Pitch Deck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1C232"/>
      </a:accent1>
      <a:accent2>
        <a:srgbClr val="BF9000"/>
      </a:accent2>
      <a:accent3>
        <a:srgbClr val="7F6000"/>
      </a:accent3>
      <a:accent4>
        <a:srgbClr val="FFD966"/>
      </a:accent4>
      <a:accent5>
        <a:srgbClr val="FFE599"/>
      </a:accent5>
      <a:accent6>
        <a:srgbClr val="D9D9D9"/>
      </a:accent6>
      <a:hlink>
        <a:srgbClr val="7F6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